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</p:sldMasterIdLst>
  <p:sldIdLst>
    <p:sldId id="256" r:id="rId3"/>
    <p:sldId id="257" r:id="rId4"/>
    <p:sldId id="258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1C7"/>
    <a:srgbClr val="004B43"/>
    <a:srgbClr val="F8B461"/>
    <a:srgbClr val="56A7E3"/>
    <a:srgbClr val="F85584"/>
    <a:srgbClr val="2DD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3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84" y="8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7866"/>
            <a:ext cx="8526966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4000" b="1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2234" y="2173824"/>
            <a:ext cx="8519532" cy="40011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1029-A3AC-F143-A351-6A7F86AB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3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C8A85-313F-EF4A-8C4F-BD3C82A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53EA80-881F-5849-A0F0-DEEBAFD0389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6AB8F-0E4F-7D47-A15A-C0F4C2F6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9EE34-93C9-0A4E-9A29-8829663B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F4DE03-EBCA-194C-91B7-3EDC4AFC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B46-CD07-1A48-AAA5-098FD59A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51" y="236769"/>
            <a:ext cx="6714699" cy="5045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4197-F972-A248-B1C2-C9894098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382751"/>
            <a:ext cx="4629150" cy="3013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5DE81-82BF-1D4E-B815-1EF2ACB56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382751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7EA62-D5E3-844E-9EA9-E742E343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53EA80-881F-5849-A0F0-DEEBAFD0389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D7C06-6480-F546-99E4-5DA21E74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62675-E26E-BD40-8D5B-1634BEF5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F4DE03-EBCA-194C-91B7-3EDC4AFC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3A78-8A8A-7F43-B865-EAC514FB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1600"/>
            <a:ext cx="7315200" cy="6397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63217-13A6-7249-8113-BE81D5A9D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293541"/>
            <a:ext cx="4629150" cy="31022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A19E6-6E70-2E44-8119-7A300BE82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293541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938D3-E648-3040-BA73-7562C78E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53EA80-881F-5849-A0F0-DEEBAFD0389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0537-4068-134D-A4FD-B25ED7A9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3F1FE-3D78-B442-9FCC-910C1BE6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F4DE03-EBCA-194C-91B7-3EDC4AFC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" y="2307146"/>
            <a:ext cx="8549640" cy="130418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rgbClr val="2DD3B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BEFB9A-240A-4249-884C-3A403869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621792"/>
            <a:ext cx="8549640" cy="167335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000" b="1" cap="none" baseline="0">
                <a:solidFill>
                  <a:srgbClr val="F8B46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61B616-179F-BE4B-8E29-7341B5D26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714" cy="5157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7F094-CA50-E140-869C-58A5BAF5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8288"/>
            <a:ext cx="8406333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6F5572-933D-C845-86EF-7D7759E81B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0413" y="1179576"/>
            <a:ext cx="8406333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A504CDB-3A35-7948-8FDA-0D34D27EA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0E8D-828D-BB4C-903D-17CA44DC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179576"/>
            <a:ext cx="8300120" cy="3262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D2F7F-CABE-8443-AFF8-2373785D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44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E3A4F0A-9312-1E4A-8AD8-6ACE1B05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0E8D-828D-BB4C-903D-17CA44DC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179576"/>
            <a:ext cx="8300120" cy="3262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3C254-4D85-014D-AA98-B558A37D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42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B1C-CECF-DD4B-9C84-D5BE9062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1143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E585F-8D21-1445-A933-1F6C326C1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1693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30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0707-8EEC-484A-8E72-B2D45744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45622-2D41-154B-9658-6EADC35B6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F459-96F4-1C41-ADCA-01CB48CE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8956-BABB-6747-A80A-D78C0371E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29938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3B677-7DB0-254E-A9C0-219E4C93E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29938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82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2521-4724-C541-8962-BCD5523A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3" y="4762"/>
            <a:ext cx="8646003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EE2DD-18A2-F544-952C-33CEECFD1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174" y="1260475"/>
            <a:ext cx="4241205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34CAE-3D20-A04F-B596-9351566BF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174" y="1879600"/>
            <a:ext cx="4241205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F147F-B2DB-2D44-9DD5-E024C1E82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4086" y="1260475"/>
            <a:ext cx="4262090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A114F-F4B6-CA4E-A791-18BA8BF70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4086" y="1879600"/>
            <a:ext cx="4262090" cy="27622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64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6C5297-416D-984D-9F5F-6F14F9244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" y="1544108"/>
            <a:ext cx="8631936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" y="2742143"/>
            <a:ext cx="8631936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7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3D030-48C2-7A41-9DCA-0D7D6668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EC575-BC78-A846-970B-458FB6C72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84" y="1177989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3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6" r:id="rId2"/>
    <p:sldLayoutId id="2147483708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2AD7FE0D-E750-DA2C-729A-19040C1A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04" y="1570048"/>
            <a:ext cx="7676352" cy="701204"/>
          </a:xfrm>
        </p:spPr>
        <p:txBody>
          <a:bodyPr/>
          <a:lstStyle/>
          <a:p>
            <a:r>
              <a:rPr lang="en-US" dirty="0">
                <a:latin typeface="Alegreya Sans" panose="00000500000000000000" pitchFamily="2" charset="0"/>
              </a:rPr>
              <a:t>Abstract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0E93A72-C6A5-A581-7473-A822CDFF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39" y="2271252"/>
            <a:ext cx="7676351" cy="141113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legreya Sans" panose="00000500000000000000" pitchFamily="2" charset="0"/>
              </a:rPr>
              <a:t>Presenting Author Name, Designation(s)</a:t>
            </a:r>
          </a:p>
          <a:p>
            <a:r>
              <a:rPr lang="en-US" dirty="0">
                <a:latin typeface="Alegreya Sans" panose="00000500000000000000" pitchFamily="2" charset="0"/>
              </a:rPr>
              <a:t>Presenting Author Institution (if applicable)</a:t>
            </a:r>
          </a:p>
          <a:p>
            <a:r>
              <a:rPr lang="en-US" dirty="0">
                <a:latin typeface="Alegreya Sans" panose="00000500000000000000" pitchFamily="2" charset="0"/>
              </a:rPr>
              <a:t>City, State</a:t>
            </a:r>
          </a:p>
          <a:p>
            <a:r>
              <a:rPr lang="en-US" dirty="0">
                <a:latin typeface="Alegreya Sans" panose="00000500000000000000" pitchFamily="2" charset="0"/>
              </a:rPr>
              <a:t>Twitter Handle (if applicable)</a:t>
            </a:r>
          </a:p>
          <a:p>
            <a:endParaRPr lang="en-US" dirty="0">
              <a:latin typeface="Alegreya Sans" panose="00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563E1-3677-9549-86F1-2E819A1D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Presenting Author Disclosure Information (Option 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55799-D25A-4842-8E11-71C71B864A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I have no relevant financial relationships with the manufacturer(s) of any commercial product(s) and/or provider(s) of commercial services discussed in this CME activity.</a:t>
            </a:r>
          </a:p>
          <a:p>
            <a:pPr marL="0" indent="0" algn="ctr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I </a:t>
            </a:r>
            <a:r>
              <a:rPr lang="en-US" sz="2400" b="1" u="sng" dirty="0">
                <a:highlight>
                  <a:srgbClr val="FFFF00"/>
                </a:highlight>
                <a:cs typeface="Arial" panose="020B0604020202020204" pitchFamily="34" charset="0"/>
              </a:rPr>
              <a:t>do (or) do not</a:t>
            </a:r>
            <a:r>
              <a:rPr lang="en-US" sz="2400" dirty="0">
                <a:cs typeface="Arial" panose="020B0604020202020204" pitchFamily="34" charset="0"/>
              </a:rPr>
              <a:t> intend to discuss an unapproved/investigative use of a commercial product/device in my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1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00BE9-31D8-DC44-955F-B11E031BA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I have the following financial relationships with the manufacturer(s) of any commercial product(s)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and/or provider(s) of commercial services discussed in this CME activity:”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Research Support from: </a:t>
            </a:r>
            <a:r>
              <a:rPr lang="en-US" sz="3000" dirty="0">
                <a:highlight>
                  <a:srgbClr val="FFFF00"/>
                </a:highlight>
              </a:rPr>
              <a:t>Company 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Speakers’ Bureau for: </a:t>
            </a:r>
            <a:r>
              <a:rPr lang="en-US" sz="3000" dirty="0">
                <a:highlight>
                  <a:srgbClr val="FFFF00"/>
                </a:highlight>
              </a:rPr>
              <a:t>Company B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Stock/Bonds in: </a:t>
            </a:r>
            <a:r>
              <a:rPr lang="en-US" sz="3000" dirty="0">
                <a:highlight>
                  <a:srgbClr val="FFFF00"/>
                </a:highlight>
              </a:rPr>
              <a:t>Company C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Consultant for: </a:t>
            </a:r>
            <a:r>
              <a:rPr lang="en-US" sz="3000" dirty="0">
                <a:highlight>
                  <a:srgbClr val="FFFF00"/>
                </a:highlight>
              </a:rPr>
              <a:t>Company D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Other: </a:t>
            </a:r>
            <a:r>
              <a:rPr lang="en-US" sz="3000" dirty="0">
                <a:highlight>
                  <a:srgbClr val="FFFF00"/>
                </a:highlight>
              </a:rPr>
              <a:t>Company 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highlight>
                  <a:srgbClr val="FFFF00"/>
                </a:highlight>
              </a:rPr>
              <a:t>If on a speaker’s bureau, the slide must also state:</a:t>
            </a:r>
            <a:r>
              <a:rPr lang="en-US" sz="3000" b="1" dirty="0"/>
              <a:t>  </a:t>
            </a:r>
            <a:r>
              <a:rPr lang="en-US" sz="3000" dirty="0"/>
              <a:t>It is my obligation to disclose to you (the audience) that I am on the Speakers Bureau for </a:t>
            </a:r>
            <a:r>
              <a:rPr lang="en-US" sz="3000" dirty="0">
                <a:highlight>
                  <a:srgbClr val="FFFF00"/>
                </a:highlight>
              </a:rPr>
              <a:t>(name of commercial interest)</a:t>
            </a:r>
            <a:r>
              <a:rPr lang="en-US" sz="3000" dirty="0"/>
              <a:t>.  However, I acknowledge that today’s activity is certified for CME credit and thus cannot be promotional.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I will give a balanced presentation using the best available evidence to support my conclusions and recommendations.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/>
              <a:t>I </a:t>
            </a:r>
            <a:r>
              <a:rPr lang="en-US" sz="3000" b="1" u="sng" dirty="0">
                <a:highlight>
                  <a:srgbClr val="FFFF00"/>
                </a:highlight>
              </a:rPr>
              <a:t>do (or) do not</a:t>
            </a:r>
            <a:r>
              <a:rPr lang="en-US" sz="3000" dirty="0"/>
              <a:t> intend to discuss an unapproved/investigative use of a commercial product/device in my presentation.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7BF84-E4E9-DE43-B17A-F4A69E7D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Presenting Author Disclosure Information (Option B)</a:t>
            </a:r>
          </a:p>
        </p:txBody>
      </p:sp>
    </p:spTree>
    <p:extLst>
      <p:ext uri="{BB962C8B-B14F-4D97-AF65-F5344CB8AC3E}">
        <p14:creationId xmlns:p14="http://schemas.microsoft.com/office/powerpoint/2010/main" val="247267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D09D95-A1AC-1B52-6BBD-5DA4A609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more information on this subject, see the following publications: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Reference A</a:t>
            </a:r>
          </a:p>
          <a:p>
            <a:pPr marL="0" indent="0">
              <a:buNone/>
            </a:pPr>
            <a:r>
              <a:rPr lang="en-US" dirty="0"/>
              <a:t>Reference B</a:t>
            </a:r>
          </a:p>
          <a:p>
            <a:pPr marL="0" indent="0">
              <a:buNone/>
            </a:pPr>
            <a:r>
              <a:rPr lang="en-US" dirty="0"/>
              <a:t>Reference C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23EFF8-75D1-E27A-8B22-37F728E4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8733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C7C08868-7C62-3742-B465-BA3FDD346853}" vid="{D4267380-DD7D-054D-AA01-51946FABECB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7C08868-7C62-3742-B465-BA3FDD346853}" vid="{19D8E3B7-CE60-3247-AD6D-538C4AA666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NCE2019_PP-temp-WS</Template>
  <TotalTime>397</TotalTime>
  <Words>284</Words>
  <Application>Microsoft Office PowerPoint</Application>
  <PresentationFormat>On-screen Show (16:9)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Alegreya Sans</vt:lpstr>
      <vt:lpstr>Arial</vt:lpstr>
      <vt:lpstr>Calibri</vt:lpstr>
      <vt:lpstr>Office Theme</vt:lpstr>
      <vt:lpstr>1_Custom Design</vt:lpstr>
      <vt:lpstr>Abstract Title</vt:lpstr>
      <vt:lpstr>Presenting Author Disclosure Information (Option A)</vt:lpstr>
      <vt:lpstr>Presenting Author Disclosure Information (Option B)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 Nikki</dc:creator>
  <cp:lastModifiedBy>Nikki Connolly</cp:lastModifiedBy>
  <cp:revision>22</cp:revision>
  <dcterms:created xsi:type="dcterms:W3CDTF">2019-02-05T21:37:09Z</dcterms:created>
  <dcterms:modified xsi:type="dcterms:W3CDTF">2022-07-15T15:11:25Z</dcterms:modified>
</cp:coreProperties>
</file>